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sldIdLst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7" r:id="rId12"/>
    <p:sldId id="266" r:id="rId13"/>
  </p:sldIdLst>
  <p:sldSz cx="8128000" cy="4572000"/>
  <p:notesSz cx="8128000" cy="4572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E6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61" d="100"/>
          <a:sy n="161" d="100"/>
        </p:scale>
        <p:origin x="690" y="11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09600" y="1417320"/>
            <a:ext cx="6908800" cy="960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219200" y="2560320"/>
            <a:ext cx="5689600" cy="1143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E3D19-99D4-6B46-B286-B67904441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59" y="243417"/>
            <a:ext cx="7010400" cy="8837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E2130E-D1BA-7D3E-AC3E-7EAF9B303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859" y="1120775"/>
            <a:ext cx="3438525" cy="549275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B42CD5-E17F-9533-264A-4673D5F88A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859" y="1670050"/>
            <a:ext cx="3438525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069267-B75B-6B0C-266C-72979E691B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114800" y="1120775"/>
            <a:ext cx="3455459" cy="549275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B9AB3F-F7AB-B0FF-FD87-044BCA0F8C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14800" y="1670050"/>
            <a:ext cx="3455459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EC1874-2707-CF3B-A91E-3DEBBFC84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5453C-786D-4266-9189-4D239E9ABB2A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328D5A-2885-30E8-2999-A667248D8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E672E6-4664-BCA7-AD28-5775D925F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D2A97-4E87-4E0E-B4B3-38424E9137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9573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BA628-B5BA-939E-9FA3-4397BC99F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988CD5-4EFF-CAB4-2320-B48E148D4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5453C-786D-4266-9189-4D239E9ABB2A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88DEB9-1B41-994E-65A2-31836ED91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58AE69-7290-1501-8F13-9750F16FA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D2A97-4E87-4E0E-B4B3-38424E9137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5325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64722B-90D6-FAC7-CB62-72C14743D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5453C-786D-4266-9189-4D239E9ABB2A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9255B3-59CC-C985-77ED-034DD54FA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2DA217-D991-CEA5-1B2C-7CE4ACDD7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D2A97-4E87-4E0E-B4B3-38424E9137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75669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BA2F6-BF12-BC12-CD77-92C348874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59" y="304800"/>
            <a:ext cx="2621491" cy="10668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6E5CC-0E89-EC53-5DF8-7B03D88A2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5459" y="658284"/>
            <a:ext cx="4114800" cy="3249083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82D97D-E1DC-EDF7-FEA1-13E5F060E8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9859" y="1371600"/>
            <a:ext cx="2621491" cy="254105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1DC320-81F6-1911-AD4A-F7D6D40CE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5453C-786D-4266-9189-4D239E9ABB2A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10F821-DBDE-9213-DE4F-1583E6F29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0B19F4-5DD4-BB2E-6C6E-BC80DECF4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D2A97-4E87-4E0E-B4B3-38424E9137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8694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60BE6-5465-5FEE-5D8E-F129A0FE6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59" y="304800"/>
            <a:ext cx="2621491" cy="10668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A2E1E3-2A12-8E53-E389-0339A2A43F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455459" y="658284"/>
            <a:ext cx="4114800" cy="3249083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45D36B-D4E8-76EE-7986-D1A3D16419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9859" y="1371600"/>
            <a:ext cx="2621491" cy="254105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037B3D-23DF-A211-CAC4-8BAE7D8D1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5453C-786D-4266-9189-4D239E9ABB2A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C30FD2-C9BF-46E9-0E8F-6B88BCDAD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74CAC4-C2AB-9573-7D2A-F2EBBE189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D2A97-4E87-4E0E-B4B3-38424E9137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1550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8D39-7B0B-0F0B-A8F3-1F2DF66C3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E2B921-F6EA-8AC4-22E2-8A5E2C5D2D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B31FF-FFC9-B614-12AE-825870457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5453C-786D-4266-9189-4D239E9ABB2A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89075-5072-3E65-ACA5-6ED0B96FE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1424A-6441-9A7F-ACDD-D155E2B47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D2A97-4E87-4E0E-B4B3-38424E9137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72256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7BF3AC-27A5-A854-C7B6-C2692E33D2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5816600" y="243417"/>
            <a:ext cx="1752600" cy="387455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768280-FE6E-2A57-29CA-9CDDB2D3D3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8800" y="243417"/>
            <a:ext cx="5156200" cy="387455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0E7B7-C1F6-6263-B720-CAEF02C4C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5453C-786D-4266-9189-4D239E9ABB2A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3E93D-2240-A0B3-A2A5-4E6D02959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1D179-789C-EE56-F3E6-795EC78DC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D2A97-4E87-4E0E-B4B3-38424E9137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0298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06400" y="1051560"/>
            <a:ext cx="353568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185920" y="1051560"/>
            <a:ext cx="353568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03A95-E415-BB26-4585-CA1710E7D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6000" y="748242"/>
            <a:ext cx="6096000" cy="1591733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0A1368-E8CB-8E72-195F-21345333E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6000" y="2401359"/>
            <a:ext cx="6096000" cy="1103841"/>
          </a:xfrm>
        </p:spPr>
        <p:txBody>
          <a:bodyPr/>
          <a:lstStyle>
            <a:lvl1pPr marL="0" indent="0" algn="ctr">
              <a:buNone/>
              <a:defRPr sz="1600"/>
            </a:lvl1pPr>
            <a:lvl2pPr marL="304815" indent="0" algn="ctr">
              <a:buNone/>
              <a:defRPr sz="1333"/>
            </a:lvl2pPr>
            <a:lvl3pPr marL="609630" indent="0" algn="ctr">
              <a:buNone/>
              <a:defRPr sz="1200"/>
            </a:lvl3pPr>
            <a:lvl4pPr marL="914446" indent="0" algn="ctr">
              <a:buNone/>
              <a:defRPr sz="1067"/>
            </a:lvl4pPr>
            <a:lvl5pPr marL="1219261" indent="0" algn="ctr">
              <a:buNone/>
              <a:defRPr sz="1067"/>
            </a:lvl5pPr>
            <a:lvl6pPr marL="1524076" indent="0" algn="ctr">
              <a:buNone/>
              <a:defRPr sz="1067"/>
            </a:lvl6pPr>
            <a:lvl7pPr marL="1828891" indent="0" algn="ctr">
              <a:buNone/>
              <a:defRPr sz="1067"/>
            </a:lvl7pPr>
            <a:lvl8pPr marL="2133707" indent="0" algn="ctr">
              <a:buNone/>
              <a:defRPr sz="1067"/>
            </a:lvl8pPr>
            <a:lvl9pPr marL="2438522" indent="0" algn="ctr">
              <a:buNone/>
              <a:defRPr sz="1067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F41DC-126D-95B0-4903-8BCEB5B50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5453C-786D-4266-9189-4D239E9ABB2A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9BADC-72AF-DFAE-AA9E-7ABA22F2B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99F22A-F835-6139-75F6-981820B0A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D2A97-4E87-4E0E-B4B3-38424E9137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8673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0E000-E4F8-90A6-B4F4-1DCD65CD6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F3EE0-E344-42F7-E64F-C5D309FEA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A1AC1-18E9-6605-7500-53B60E893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5453C-786D-4266-9189-4D239E9ABB2A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150CD-A652-FB26-0952-CEB63E4F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FA562-9DEB-8170-4D43-F6810B7FB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D2A97-4E87-4E0E-B4B3-38424E9137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7755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7851-D52C-2FD6-7A6B-593CA81C8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567" y="1139826"/>
            <a:ext cx="7010400" cy="19018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7CE65-1C73-A5A6-748A-8549B6BB7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567" y="3059642"/>
            <a:ext cx="7010400" cy="1000125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C1262-2D81-F229-947B-D420C9371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5453C-786D-4266-9189-4D239E9ABB2A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9FECB-DFDD-BDA0-36AA-6244DE3E7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2E3D5-8071-E921-9123-6188D3DD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D2A97-4E87-4E0E-B4B3-38424E9137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9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7B42B-3EC2-FCF9-7476-3177267A5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B5510-C559-30DA-429B-13CB206FFA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8800" y="1217083"/>
            <a:ext cx="345440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7C5183-3232-106F-B99E-E53A65FDA8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14800" y="1217083"/>
            <a:ext cx="345440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CB1D2A-DEED-E788-99C0-6BA7707D9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5453C-786D-4266-9189-4D239E9ABB2A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E2FAD-B75B-4D38-70FF-75F0D76F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9B4EE-0A3A-A2CC-6E22-813FD0736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D2A97-4E87-4E0E-B4B3-38424E9137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4387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6400" y="182880"/>
            <a:ext cx="7315200" cy="731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6400" y="1051560"/>
            <a:ext cx="731520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763520" y="4251960"/>
            <a:ext cx="260096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06400" y="4251960"/>
            <a:ext cx="186944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852160" y="4251960"/>
            <a:ext cx="186944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52008B-819A-62ED-94E6-D2A10BC30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243417"/>
            <a:ext cx="7010400" cy="88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98105-B805-E6C1-79A9-C9DD47C5F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8800" y="1217083"/>
            <a:ext cx="7010400" cy="2900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B79B8-8805-1B99-6FE4-5D66E9BE03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8800" y="4237567"/>
            <a:ext cx="18288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5453C-786D-4266-9189-4D239E9ABB2A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61319-19CA-186C-E3E9-BAD0F297A9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92400" y="4237567"/>
            <a:ext cx="27432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2A39A-04DC-FE31-8361-24A94B01E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40400" y="4237567"/>
            <a:ext cx="18288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D2A97-4E87-4E0E-B4B3-38424E9137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708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609630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408" indent="-152408" algn="l" defTabSz="60963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E6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6C932-C794-33F2-1F04-D88C210E1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78740" y="1395671"/>
            <a:ext cx="4507150" cy="1027013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solidFill>
                  <a:srgbClr val="031232"/>
                </a:solidFill>
                <a:latin typeface="Inert"/>
              </a:rPr>
              <a:t>Design of Experiments (DOE</a:t>
            </a:r>
            <a:r>
              <a:rPr lang="en-US" sz="2400" dirty="0" smtClean="0">
                <a:solidFill>
                  <a:srgbClr val="031232"/>
                </a:solidFill>
                <a:latin typeface="Inert"/>
              </a:rPr>
              <a:t>)</a:t>
            </a:r>
            <a:br>
              <a:rPr lang="en-US" sz="2400" dirty="0" smtClean="0">
                <a:solidFill>
                  <a:srgbClr val="031232"/>
                </a:solidFill>
                <a:latin typeface="Inert"/>
              </a:rPr>
            </a:br>
            <a:r>
              <a:rPr lang="en-US" sz="2400" dirty="0" smtClean="0">
                <a:solidFill>
                  <a:srgbClr val="031232"/>
                </a:solidFill>
                <a:latin typeface="Inert"/>
              </a:rPr>
              <a:t> </a:t>
            </a:r>
            <a:br>
              <a:rPr lang="en-US" sz="2400" dirty="0" smtClean="0">
                <a:solidFill>
                  <a:srgbClr val="031232"/>
                </a:solidFill>
                <a:latin typeface="Inert"/>
              </a:rPr>
            </a:br>
            <a:r>
              <a:rPr lang="en-US" sz="1600" dirty="0" smtClean="0">
                <a:solidFill>
                  <a:srgbClr val="031232"/>
                </a:solidFill>
                <a:latin typeface="Inert"/>
              </a:rPr>
              <a:t>Mobile </a:t>
            </a:r>
            <a:r>
              <a:rPr lang="en-US" sz="1600" dirty="0">
                <a:solidFill>
                  <a:srgbClr val="031232"/>
                </a:solidFill>
                <a:latin typeface="Inert"/>
              </a:rPr>
              <a:t>Application (</a:t>
            </a:r>
            <a:r>
              <a:rPr lang="en-US" sz="1200" dirty="0" smtClean="0">
                <a:solidFill>
                  <a:srgbClr val="031232"/>
                </a:solidFill>
                <a:latin typeface="Inert"/>
              </a:rPr>
              <a:t>Sponsored Project)</a:t>
            </a:r>
            <a:endParaRPr lang="en-IN" sz="2400" dirty="0">
              <a:latin typeface="Iner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84DE3D-CD3B-CCA2-3970-56494CEE63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4136" y="2422685"/>
            <a:ext cx="2697264" cy="1502675"/>
          </a:xfrm>
        </p:spPr>
        <p:txBody>
          <a:bodyPr>
            <a:noAutofit/>
          </a:bodyPr>
          <a:lstStyle/>
          <a:p>
            <a:pPr algn="l"/>
            <a:endParaRPr lang="en-US" sz="1067" dirty="0">
              <a:solidFill>
                <a:srgbClr val="031232"/>
              </a:solidFill>
              <a:latin typeface="Inert"/>
            </a:endParaRPr>
          </a:p>
          <a:p>
            <a:pPr marL="304815" indent="-304815" algn="l">
              <a:buAutoNum type="arabicPeriod"/>
            </a:pPr>
            <a:r>
              <a:rPr lang="en-US" sz="1067" dirty="0" err="1">
                <a:solidFill>
                  <a:srgbClr val="031232"/>
                </a:solidFill>
                <a:latin typeface="Inert"/>
              </a:rPr>
              <a:t>Shreyash</a:t>
            </a:r>
            <a:r>
              <a:rPr lang="en-US" sz="1067" dirty="0">
                <a:solidFill>
                  <a:srgbClr val="031232"/>
                </a:solidFill>
                <a:latin typeface="Inert"/>
              </a:rPr>
              <a:t> Patil</a:t>
            </a:r>
          </a:p>
          <a:p>
            <a:pPr marL="304815" indent="-304815" algn="l">
              <a:buAutoNum type="arabicPeriod"/>
            </a:pPr>
            <a:r>
              <a:rPr lang="en-US" sz="1067" dirty="0">
                <a:solidFill>
                  <a:srgbClr val="031232"/>
                </a:solidFill>
                <a:latin typeface="Inert"/>
              </a:rPr>
              <a:t>Aakash Mohale</a:t>
            </a:r>
          </a:p>
          <a:p>
            <a:pPr marL="304815" indent="-304815" algn="l">
              <a:buAutoNum type="arabicPeriod"/>
            </a:pPr>
            <a:r>
              <a:rPr lang="en-US" sz="1067" dirty="0">
                <a:solidFill>
                  <a:srgbClr val="031232"/>
                </a:solidFill>
                <a:latin typeface="Inert"/>
              </a:rPr>
              <a:t>Vinayak </a:t>
            </a:r>
            <a:r>
              <a:rPr lang="en-US" sz="1067" dirty="0" err="1">
                <a:solidFill>
                  <a:srgbClr val="031232"/>
                </a:solidFill>
                <a:latin typeface="Inert"/>
              </a:rPr>
              <a:t>Vathare</a:t>
            </a:r>
            <a:endParaRPr lang="en-US" sz="1067" dirty="0">
              <a:solidFill>
                <a:srgbClr val="031232"/>
              </a:solidFill>
              <a:latin typeface="Inert"/>
            </a:endParaRPr>
          </a:p>
          <a:p>
            <a:pPr marL="304815" indent="-304815" algn="l">
              <a:buAutoNum type="arabicPeriod"/>
            </a:pPr>
            <a:r>
              <a:rPr lang="en-US" sz="1067" dirty="0">
                <a:solidFill>
                  <a:srgbClr val="031232"/>
                </a:solidFill>
                <a:latin typeface="Inert"/>
              </a:rPr>
              <a:t>Farhan Shaikh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7C6147-A13F-A74C-A5E3-8699F40D9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60700" cy="46303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010" y="-76200"/>
            <a:ext cx="938990" cy="93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22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3"/>
          <p:cNvPicPr/>
          <p:nvPr/>
        </p:nvPicPr>
        <p:blipFill rotWithShape="1">
          <a:blip r:embed="rId2" cstate="print"/>
          <a:srcRect r="60336"/>
          <a:stretch/>
        </p:blipFill>
        <p:spPr>
          <a:xfrm>
            <a:off x="0" y="2"/>
            <a:ext cx="3378200" cy="45719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9400" y="228600"/>
            <a:ext cx="2514600" cy="1754326"/>
          </a:xfrm>
          <a:prstGeom prst="rect">
            <a:avLst/>
          </a:prstGeom>
          <a:solidFill>
            <a:srgbClr val="C0E6EF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Prototype </a:t>
            </a:r>
          </a:p>
          <a:p>
            <a:r>
              <a:rPr lang="en-US" dirty="0" smtClean="0"/>
              <a:t>Designing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 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3530600" y="228600"/>
            <a:ext cx="388620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Prototype Design</a:t>
            </a:r>
            <a:r>
              <a:rPr lang="en-US" dirty="0"/>
              <a:t> </a:t>
            </a:r>
            <a:r>
              <a:rPr lang="en-US" dirty="0" smtClean="0"/>
              <a:t>Link :- </a:t>
            </a:r>
          </a:p>
          <a:p>
            <a:endParaRPr lang="en-US" sz="1100" dirty="0"/>
          </a:p>
          <a:p>
            <a:r>
              <a:rPr lang="en-US" sz="1100" dirty="0" smtClean="0">
                <a:solidFill>
                  <a:schemeClr val="tx1"/>
                </a:solidFill>
              </a:rPr>
              <a:t>https://www.figma.com/design/3IpyUvK1eEIzPbOJ2WQKNj/Zanvar?node-id=0-1&amp;p=f&amp;t=Ld0sccHDcRIjK7cG-0</a:t>
            </a:r>
            <a:endParaRPr lang="en-IN" sz="11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-1" t="1931" r="641" b="3665"/>
          <a:stretch/>
        </p:blipFill>
        <p:spPr>
          <a:xfrm>
            <a:off x="4749800" y="1295400"/>
            <a:ext cx="152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94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D16D83-F149-38B8-C666-85F7FD706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58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806308" cy="45719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089" y="321690"/>
            <a:ext cx="7308469" cy="400646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7492" cy="45719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b="84178"/>
          <a:stretch/>
        </p:blipFill>
        <p:spPr>
          <a:xfrm>
            <a:off x="274320" y="321779"/>
            <a:ext cx="7555610" cy="5926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1066800"/>
            <a:ext cx="2721453" cy="305614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0929" y="321690"/>
            <a:ext cx="7586091" cy="401662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 rotWithShape="1">
          <a:blip r:embed="rId2" cstate="print"/>
          <a:srcRect r="62153"/>
          <a:stretch/>
        </p:blipFill>
        <p:spPr>
          <a:xfrm>
            <a:off x="1" y="0"/>
            <a:ext cx="2768600" cy="45719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381000"/>
            <a:ext cx="5071204" cy="3581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748650" cy="457199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21689"/>
            <a:ext cx="8127492" cy="42503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</TotalTime>
  <Words>24</Words>
  <Application>Microsoft Office PowerPoint</Application>
  <PresentationFormat>Custom</PresentationFormat>
  <Paragraphs>15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Inert</vt:lpstr>
      <vt:lpstr>Office Theme</vt:lpstr>
      <vt:lpstr>1_Office Theme</vt:lpstr>
      <vt:lpstr>Design of Experiments (DOE)   Mobile Application (Sponsored Project)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of Experiments (DOE) Mobile Application</dc:title>
  <dc:creator>farhan</dc:creator>
  <cp:lastModifiedBy>user</cp:lastModifiedBy>
  <cp:revision>11</cp:revision>
  <dcterms:created xsi:type="dcterms:W3CDTF">2025-02-12T04:25:58Z</dcterms:created>
  <dcterms:modified xsi:type="dcterms:W3CDTF">2025-02-14T08:39:08Z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2025-02-12T00:00:00Z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2025-02-12T00:00:00Z</vt:filetime>
  </property>
  <property fmtid="{D5CDD505-2E9C-101B-9397-08002B2CF9AE}" pid="5" name="Producer">
    <vt:lpwstr>3-Heights(TM) PDF Security Shell 4.8.25.2 (http://www.pdf-tools.com)</vt:lpwstr>
  </property>
</Properties>
</file>